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268" r:id="rId6"/>
    <p:sldId id="277" r:id="rId7"/>
    <p:sldId id="269" r:id="rId8"/>
    <p:sldId id="275" r:id="rId9"/>
    <p:sldId id="271" r:id="rId10"/>
    <p:sldId id="270" r:id="rId11"/>
    <p:sldId id="272" r:id="rId12"/>
    <p:sldId id="273" r:id="rId13"/>
    <p:sldId id="266" r:id="rId14"/>
    <p:sldId id="274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6AF4FD-416C-4E32-809F-706E5C1BE3FF}">
          <p14:sldIdLst>
            <p14:sldId id="258"/>
            <p14:sldId id="268"/>
          </p14:sldIdLst>
        </p14:section>
        <p14:section name="Summary Section" id="{AA8A828A-4059-4673-9213-3AA9915CFEE6}">
          <p14:sldIdLst>
            <p14:sldId id="277"/>
          </p14:sldIdLst>
        </p14:section>
        <p14:section name="OUR PRODUCTS" id="{3119420E-63B5-440A-B3E3-5D53CDBB01D2}">
          <p14:sldIdLst>
            <p14:sldId id="269"/>
            <p14:sldId id="275"/>
            <p14:sldId id="271"/>
          </p14:sldIdLst>
        </p14:section>
        <p14:section name="OUR STATS" id="{3A7A76AE-0703-4D74-8DF5-71FDCC9D045F}">
          <p14:sldIdLst>
            <p14:sldId id="270"/>
            <p14:sldId id="272"/>
            <p14:sldId id="273"/>
            <p14:sldId id="266"/>
            <p14:sldId id="274"/>
          </p14:sldIdLst>
        </p14:section>
        <p14:section name="THANK YOU" id="{F04FD1CC-1887-407C-A836-5044292CBB5F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87949" autoAdjust="0"/>
  </p:normalViewPr>
  <p:slideViewPr>
    <p:cSldViewPr snapToGrid="0" showGuides="1">
      <p:cViewPr varScale="1">
        <p:scale>
          <a:sx n="74" d="100"/>
          <a:sy n="74" d="100"/>
        </p:scale>
        <p:origin x="85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12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12/12/2019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0B390C-E732-4CE0-B226-BC35B6CDE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5500" y="-1270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C980B1-B4F4-4E09-97A2-E054C1018A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85500" y="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80303F-95EE-49C3-876E-4238DE215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64" y="5681273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E6409-E888-4F6A-A9A1-7D881D61F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E362A7-E1B5-46F2-9FA4-8D0C9CA91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E6ADA-9C3A-4BFE-BA6B-85A546F55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86D03-F737-4E51-A540-1942B7514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3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12/12/2019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slide" Target="slide1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4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slide" Target="slide7.xml"/><Relationship Id="rId5" Type="http://schemas.openxmlformats.org/officeDocument/2006/relationships/slide" Target="slide4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look after your possessions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9783" y="1258200"/>
            <a:ext cx="4341600" cy="4341600"/>
          </a:xfr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B5CE4843-8334-4514-87BD-28BB0D62B5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777859"/>
                  </p:ext>
                </p:extLst>
              </p:nvPr>
            </p:nvGraphicFramePr>
            <p:xfrm>
              <a:off x="8822028" y="6761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119420E-63B5-440A-B3E3-5D53CDBB01D2}">
                    <psez:zmPr id="{8F35C39C-FFAF-48A9-B6DD-0D268C5E81D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Section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5CE4843-8334-4514-87BD-28BB0D62B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2028" y="6761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945527A0-C37B-4F68-9722-BD5514BFB2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2560280"/>
                  </p:ext>
                </p:extLst>
              </p:nvPr>
            </p:nvGraphicFramePr>
            <p:xfrm>
              <a:off x="8822028" y="5143500"/>
              <a:ext cx="3048000" cy="1714500"/>
            </p:xfrm>
            <a:graphic>
              <a:graphicData uri="http://schemas.microsoft.com/office/powerpoint/2016/slidezoom">
                <pslz:sldZm>
                  <pslz:sldZmObj sldId="276" cId="1124779538">
                    <pslz:zmPr id="{61F9AE55-D8C0-452B-9F01-497B6BF3179F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45527A0-C37B-4F68-9722-BD5514BFB2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2028" y="5143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1783" y="1258656"/>
            <a:ext cx="4341600" cy="43416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GUARANTEED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081" b="6657"/>
          <a:stretch/>
        </p:blipFill>
        <p:spPr>
          <a:xfrm rot="10800000">
            <a:off x="3037164" y="1777284"/>
            <a:ext cx="6104971" cy="5415566"/>
          </a:xfrm>
          <a:effectLst>
            <a:softEdge rad="6350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C97DB06B-359E-49D7-A85B-C7AE20559C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4625636"/>
                  </p:ext>
                </p:extLst>
              </p:nvPr>
            </p:nvGraphicFramePr>
            <p:xfrm>
              <a:off x="162521" y="496093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119420E-63B5-440A-B3E3-5D53CDBB01D2}">
                    <psez:zmPr id="{A3720492-5C7D-4575-9E44-8187B29465A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3" name="Section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97DB06B-359E-49D7-A85B-C7AE20559C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521" y="496093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51158-FB2D-407C-BE08-10BA8D7F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026742C-9DED-4B76-9B6D-40816BA6F9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310" r="19310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2FD50B8-4706-492C-BE2E-F817456FF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Summary slide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B0FBEE7B-32B7-4FD6-8B5F-7C8C712257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6982057"/>
                  </p:ext>
                </p:extLst>
              </p:nvPr>
            </p:nvGraphicFramePr>
            <p:xfrm>
              <a:off x="539750" y="1825625"/>
              <a:ext cx="4913313" cy="4351338"/>
            </p:xfrm>
            <a:graphic>
              <a:graphicData uri="http://schemas.microsoft.com/office/powerpoint/2016/summaryzoom">
                <psuz:summaryZm>
                  <psuz:summaryZmObj sectionId="{3119420E-63B5-440A-B3E3-5D53CDBB01D2}">
                    <psuz:zmPr id="{5D6C851E-50C3-4350-8549-1FCC88AB32E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16122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A7A76AE-0703-4D74-8DF5-71FDCC9D045F}">
                    <psuz:zmPr id="{88F38E24-1F4A-470A-A02A-967EB4804B2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16122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B0FBEE7B-32B7-4FD6-8B5F-7C8C7122579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39750" y="1825625"/>
                <a:ext cx="4913313" cy="4351338"/>
                <a:chOff x="539750" y="1825625"/>
                <a:chExt cx="4913313" cy="4351338"/>
              </a:xfrm>
            </p:grpSpPr>
            <p:pic>
              <p:nvPicPr>
                <p:cNvPr id="12" name="Picture 1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55872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Picture 1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55872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01365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 rot="5400000">
            <a:off x="5657598" y="240926"/>
            <a:ext cx="5780372" cy="52985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038696" y="1258200"/>
            <a:ext cx="4341600" cy="43416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939601"/>
            <a:ext cx="5011410" cy="651448"/>
          </a:xfrm>
        </p:spPr>
        <p:txBody>
          <a:bodyPr/>
          <a:lstStyle/>
          <a:p>
            <a:r>
              <a:rPr lang="en-US" dirty="0"/>
              <a:t>Those Special Moments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tretch>
            <a:fillRect/>
          </a:stretch>
        </p:blipFill>
        <p:spPr>
          <a:xfrm>
            <a:off x="4637449" y="1630018"/>
            <a:ext cx="2917101" cy="4373217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Placeholder 8">
            <a:hlinkClick r:id="" action="ppaction://noaction" highlightClick="1"/>
            <a:hlinkHover r:id="" action="ppaction://hlinkshowjump?jump=firstslide"/>
            <a:extLst>
              <a:ext uri="{FF2B5EF4-FFF2-40B4-BE49-F238E27FC236}">
                <a16:creationId xmlns:a16="http://schemas.microsoft.com/office/drawing/2014/main" id="{5BF6792A-AAC6-4630-A7A9-79AF8DAAD7A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691178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763</Words>
  <Application>Microsoft Office PowerPoint</Application>
  <PresentationFormat>Widescreen</PresentationFormat>
  <Paragraphs>120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Office Theme</vt:lpstr>
      <vt:lpstr>Safest Solutions Group</vt:lpstr>
      <vt:lpstr>Protection GUARANTEED</vt:lpstr>
      <vt:lpstr>Summary slide</vt:lpstr>
      <vt:lpstr>Content 01 </vt:lpstr>
      <vt:lpstr>Those Special Moments</vt:lpstr>
      <vt:lpstr>Comparison 01</vt:lpstr>
      <vt:lpstr>Content 02 </vt:lpstr>
      <vt:lpstr>Comparison 02</vt:lpstr>
      <vt:lpstr>Chart</vt:lpstr>
      <vt:lpstr>Table</vt:lpstr>
      <vt:lpstr>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2019-11-24T14:38:46Z</dcterms:created>
  <dcterms:modified xsi:type="dcterms:W3CDTF">2019-12-12T09:09:54Z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